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  <p:sldId id="260" r:id="rId5"/>
  </p:sldIdLst>
  <p:sldSz cx="5400675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1" userDrawn="1">
          <p15:clr>
            <a:srgbClr val="A4A3A4"/>
          </p15:clr>
        </p15:guide>
        <p15:guide id="2" pos="17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08"/>
  </p:normalViewPr>
  <p:slideViewPr>
    <p:cSldViewPr snapToGrid="0" snapToObjects="1" showGuides="1">
      <p:cViewPr>
        <p:scale>
          <a:sx n="138" d="100"/>
          <a:sy n="138" d="100"/>
        </p:scale>
        <p:origin x="1304" y="512"/>
      </p:cViewPr>
      <p:guideLst>
        <p:guide orient="horz" pos="1701"/>
        <p:guide pos="17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883861"/>
            <a:ext cx="4590574" cy="1880235"/>
          </a:xfrm>
        </p:spPr>
        <p:txBody>
          <a:bodyPr anchor="b"/>
          <a:lstStyle>
            <a:lvl1pPr algn="ctr">
              <a:defRPr sz="35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2836605"/>
            <a:ext cx="4050506" cy="1303913"/>
          </a:xfrm>
        </p:spPr>
        <p:txBody>
          <a:bodyPr/>
          <a:lstStyle>
            <a:lvl1pPr marL="0" indent="0" algn="ctr">
              <a:buNone/>
              <a:defRPr sz="1417"/>
            </a:lvl1pPr>
            <a:lvl2pPr marL="270022" indent="0" algn="ctr">
              <a:buNone/>
              <a:defRPr sz="1181"/>
            </a:lvl2pPr>
            <a:lvl3pPr marL="540045" indent="0" algn="ctr">
              <a:buNone/>
              <a:defRPr sz="1063"/>
            </a:lvl3pPr>
            <a:lvl4pPr marL="810067" indent="0" algn="ctr">
              <a:buNone/>
              <a:defRPr sz="945"/>
            </a:lvl4pPr>
            <a:lvl5pPr marL="1080089" indent="0" algn="ctr">
              <a:buNone/>
              <a:defRPr sz="945"/>
            </a:lvl5pPr>
            <a:lvl6pPr marL="1350112" indent="0" algn="ctr">
              <a:buNone/>
              <a:defRPr sz="945"/>
            </a:lvl6pPr>
            <a:lvl7pPr marL="1620134" indent="0" algn="ctr">
              <a:buNone/>
              <a:defRPr sz="945"/>
            </a:lvl7pPr>
            <a:lvl8pPr marL="1890156" indent="0" algn="ctr">
              <a:buNone/>
              <a:defRPr sz="945"/>
            </a:lvl8pPr>
            <a:lvl9pPr marL="2160179" indent="0" algn="ctr">
              <a:buNone/>
              <a:defRPr sz="945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71458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4227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287536"/>
            <a:ext cx="1164521" cy="457682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287536"/>
            <a:ext cx="3426053" cy="457682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02609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77951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1346420"/>
            <a:ext cx="4658082" cy="2246530"/>
          </a:xfrm>
        </p:spPr>
        <p:txBody>
          <a:bodyPr anchor="b"/>
          <a:lstStyle>
            <a:lvl1pPr>
              <a:defRPr sz="354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3614203"/>
            <a:ext cx="4658082" cy="1181397"/>
          </a:xfrm>
        </p:spPr>
        <p:txBody>
          <a:bodyPr/>
          <a:lstStyle>
            <a:lvl1pPr marL="0" indent="0">
              <a:buNone/>
              <a:defRPr sz="1417">
                <a:solidFill>
                  <a:schemeClr val="tx1"/>
                </a:solidFill>
              </a:defRPr>
            </a:lvl1pPr>
            <a:lvl2pPr marL="270022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2pPr>
            <a:lvl3pPr marL="540045" indent="0">
              <a:buNone/>
              <a:defRPr sz="1063">
                <a:solidFill>
                  <a:schemeClr val="tx1">
                    <a:tint val="75000"/>
                  </a:schemeClr>
                </a:solidFill>
              </a:defRPr>
            </a:lvl3pPr>
            <a:lvl4pPr marL="810067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08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112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20134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90156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17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64343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1437680"/>
            <a:ext cx="2295287" cy="34266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1437680"/>
            <a:ext cx="2295287" cy="34266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98746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87537"/>
            <a:ext cx="4658082" cy="104388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1" y="1323916"/>
            <a:ext cx="2284738" cy="648831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1" y="1972747"/>
            <a:ext cx="2284738" cy="2901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1323916"/>
            <a:ext cx="2295990" cy="648831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972747"/>
            <a:ext cx="2295990" cy="2901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1403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29324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8129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60045"/>
            <a:ext cx="1741858" cy="1260158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777598"/>
            <a:ext cx="2734092" cy="3837980"/>
          </a:xfrm>
        </p:spPr>
        <p:txBody>
          <a:bodyPr/>
          <a:lstStyle>
            <a:lvl1pPr>
              <a:defRPr sz="1890"/>
            </a:lvl1pPr>
            <a:lvl2pPr>
              <a:defRPr sz="1654"/>
            </a:lvl2pPr>
            <a:lvl3pPr>
              <a:defRPr sz="1417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620202"/>
            <a:ext cx="1741858" cy="3001626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8951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60045"/>
            <a:ext cx="1741858" cy="1260158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777598"/>
            <a:ext cx="2734092" cy="3837980"/>
          </a:xfrm>
        </p:spPr>
        <p:txBody>
          <a:bodyPr anchor="t"/>
          <a:lstStyle>
            <a:lvl1pPr marL="0" indent="0">
              <a:buNone/>
              <a:defRPr sz="1890"/>
            </a:lvl1pPr>
            <a:lvl2pPr marL="270022" indent="0">
              <a:buNone/>
              <a:defRPr sz="1654"/>
            </a:lvl2pPr>
            <a:lvl3pPr marL="540045" indent="0">
              <a:buNone/>
              <a:defRPr sz="1417"/>
            </a:lvl3pPr>
            <a:lvl4pPr marL="810067" indent="0">
              <a:buNone/>
              <a:defRPr sz="1181"/>
            </a:lvl4pPr>
            <a:lvl5pPr marL="1080089" indent="0">
              <a:buNone/>
              <a:defRPr sz="1181"/>
            </a:lvl5pPr>
            <a:lvl6pPr marL="1350112" indent="0">
              <a:buNone/>
              <a:defRPr sz="1181"/>
            </a:lvl6pPr>
            <a:lvl7pPr marL="1620134" indent="0">
              <a:buNone/>
              <a:defRPr sz="1181"/>
            </a:lvl7pPr>
            <a:lvl8pPr marL="1890156" indent="0">
              <a:buNone/>
              <a:defRPr sz="1181"/>
            </a:lvl8pPr>
            <a:lvl9pPr marL="2160179" indent="0">
              <a:buNone/>
              <a:defRPr sz="1181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620202"/>
            <a:ext cx="1741858" cy="3001626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35278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287537"/>
            <a:ext cx="4658082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1437680"/>
            <a:ext cx="4658082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5005627"/>
            <a:ext cx="1215152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B1704-82FB-C740-9C5B-D1FB7416335E}" type="datetimeFigureOut">
              <a:rPr lang="en-IE" smtClean="0"/>
              <a:t>05/03/2021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5005627"/>
            <a:ext cx="1822728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5005627"/>
            <a:ext cx="1215152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FD6F4-7E84-FC4D-99C5-22CEB211229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752774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0045" rtl="0" eaLnBrk="1" latinLnBrk="0" hangingPunct="1">
        <a:lnSpc>
          <a:spcPct val="90000"/>
        </a:lnSpc>
        <a:spcBef>
          <a:spcPct val="0"/>
        </a:spcBef>
        <a:buNone/>
        <a:defRPr sz="2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011" indent="-135011" algn="l" defTabSz="540045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1pPr>
      <a:lvl2pPr marL="40503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675056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181" kern="1200">
          <a:solidFill>
            <a:schemeClr val="tx1"/>
          </a:solidFill>
          <a:latin typeface="+mn-lt"/>
          <a:ea typeface="+mn-ea"/>
          <a:cs typeface="+mn-cs"/>
        </a:defRPr>
      </a:lvl3pPr>
      <a:lvl4pPr marL="945078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21510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48512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5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2025167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29519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1pPr>
      <a:lvl2pPr marL="27002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2pPr>
      <a:lvl3pPr marL="540045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3pPr>
      <a:lvl4pPr marL="810067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08008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35011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620134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1890156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16017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286887-2688-9A47-BE70-A261E56E9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0"/>
            <a:ext cx="5400675" cy="540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41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286887-2688-9A47-BE70-A261E56E9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0"/>
            <a:ext cx="5400675" cy="5400675"/>
          </a:xfrm>
          <a:prstGeom prst="rect">
            <a:avLst/>
          </a:prstGeom>
        </p:spPr>
      </p:pic>
      <p:pic>
        <p:nvPicPr>
          <p:cNvPr id="7" name="Picture 6" descr="A close-up of a hat&#10;&#10;Description automatically generated with low confidence">
            <a:extLst>
              <a:ext uri="{FF2B5EF4-FFF2-40B4-BE49-F238E27FC236}">
                <a16:creationId xmlns:a16="http://schemas.microsoft.com/office/drawing/2014/main" id="{D6ED7512-DA28-5849-82D8-B38E442EB80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 rot="10800000">
            <a:off x="1789672" y="2161308"/>
            <a:ext cx="1618546" cy="145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10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hat&#10;&#10;Description automatically generated with low confidence">
            <a:extLst>
              <a:ext uri="{FF2B5EF4-FFF2-40B4-BE49-F238E27FC236}">
                <a16:creationId xmlns:a16="http://schemas.microsoft.com/office/drawing/2014/main" id="{0921B082-1503-144B-A83D-0B73C23965D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789672" y="2161308"/>
            <a:ext cx="1618546" cy="145935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08543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worm&#10;&#10;Description automatically generated">
            <a:extLst>
              <a:ext uri="{FF2B5EF4-FFF2-40B4-BE49-F238E27FC236}">
                <a16:creationId xmlns:a16="http://schemas.microsoft.com/office/drawing/2014/main" id="{A1A813C3-FE7B-1B4E-B825-F092A20263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789671" y="2161308"/>
            <a:ext cx="1618548" cy="145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66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0</Words>
  <Application>Microsoft Macintosh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Stone</dc:creator>
  <cp:lastModifiedBy>Alan Stone</cp:lastModifiedBy>
  <cp:revision>3</cp:revision>
  <dcterms:created xsi:type="dcterms:W3CDTF">2021-03-05T16:08:04Z</dcterms:created>
  <dcterms:modified xsi:type="dcterms:W3CDTF">2021-03-05T17:02:44Z</dcterms:modified>
</cp:coreProperties>
</file>

<file path=docProps/thumbnail.jpeg>
</file>